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6"/>
  </p:notesMasterIdLst>
  <p:sldIdLst>
    <p:sldId id="256" r:id="rId2"/>
    <p:sldId id="265" r:id="rId3"/>
    <p:sldId id="266" r:id="rId4"/>
    <p:sldId id="271" r:id="rId5"/>
    <p:sldId id="272" r:id="rId6"/>
    <p:sldId id="257" r:id="rId7"/>
    <p:sldId id="258" r:id="rId8"/>
    <p:sldId id="259" r:id="rId9"/>
    <p:sldId id="264" r:id="rId10"/>
    <p:sldId id="261" r:id="rId11"/>
    <p:sldId id="270" r:id="rId12"/>
    <p:sldId id="263"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53060F-199B-4DFC-8A42-77633C5C29A1}" v="8" dt="2025-04-30T19:28:04.1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110" d="100"/>
          <a:sy n="110" d="100"/>
        </p:scale>
        <p:origin x="57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san Pacek" userId="789ca41bd5b07d43" providerId="LiveId" clId="{8253060F-199B-4DFC-8A42-77633C5C29A1}"/>
    <pc:docChg chg="undo custSel addSld delSld modSld sldOrd">
      <pc:chgData name="Susan Pacek" userId="789ca41bd5b07d43" providerId="LiveId" clId="{8253060F-199B-4DFC-8A42-77633C5C29A1}" dt="2025-05-13T12:44:42.972" v="2489" actId="1076"/>
      <pc:docMkLst>
        <pc:docMk/>
      </pc:docMkLst>
      <pc:sldChg chg="addSp delSp modSp mod delDesignElem">
        <pc:chgData name="Susan Pacek" userId="789ca41bd5b07d43" providerId="LiveId" clId="{8253060F-199B-4DFC-8A42-77633C5C29A1}" dt="2025-04-30T19:28:04.257" v="1937" actId="27636"/>
        <pc:sldMkLst>
          <pc:docMk/>
          <pc:sldMk cId="2021915822" sldId="256"/>
        </pc:sldMkLst>
        <pc:spChg chg="mod">
          <ac:chgData name="Susan Pacek" userId="789ca41bd5b07d43" providerId="LiveId" clId="{8253060F-199B-4DFC-8A42-77633C5C29A1}" dt="2025-04-30T19:13:11.235" v="1872" actId="26606"/>
          <ac:spMkLst>
            <pc:docMk/>
            <pc:sldMk cId="2021915822" sldId="256"/>
            <ac:spMk id="2" creationId="{B7B41B4C-A1CE-5E44-8F8E-1CC144464C36}"/>
          </ac:spMkLst>
        </pc:spChg>
        <pc:spChg chg="mod">
          <ac:chgData name="Susan Pacek" userId="789ca41bd5b07d43" providerId="LiveId" clId="{8253060F-199B-4DFC-8A42-77633C5C29A1}" dt="2025-04-30T19:28:04.257" v="1937" actId="27636"/>
          <ac:spMkLst>
            <pc:docMk/>
            <pc:sldMk cId="2021915822" sldId="256"/>
            <ac:spMk id="3" creationId="{FA80A780-2108-F654-7704-E181145B347A}"/>
          </ac:spMkLst>
        </pc:spChg>
        <pc:picChg chg="mod">
          <ac:chgData name="Susan Pacek" userId="789ca41bd5b07d43" providerId="LiveId" clId="{8253060F-199B-4DFC-8A42-77633C5C29A1}" dt="2025-04-30T19:13:11.235" v="1872" actId="26606"/>
          <ac:picMkLst>
            <pc:docMk/>
            <pc:sldMk cId="2021915822" sldId="256"/>
            <ac:picMk id="8" creationId="{81ED20FA-EE46-7257-A4DC-F2706F306890}"/>
          </ac:picMkLst>
        </pc:picChg>
      </pc:sldChg>
      <pc:sldChg chg="modSp">
        <pc:chgData name="Susan Pacek" userId="789ca41bd5b07d43" providerId="LiveId" clId="{8253060F-199B-4DFC-8A42-77633C5C29A1}" dt="2025-04-30T19:28:04.179" v="1936"/>
        <pc:sldMkLst>
          <pc:docMk/>
          <pc:sldMk cId="3582248008" sldId="257"/>
        </pc:sldMkLst>
        <pc:spChg chg="mod">
          <ac:chgData name="Susan Pacek" userId="789ca41bd5b07d43" providerId="LiveId" clId="{8253060F-199B-4DFC-8A42-77633C5C29A1}" dt="2025-04-30T19:28:04.179" v="1936"/>
          <ac:spMkLst>
            <pc:docMk/>
            <pc:sldMk cId="3582248008" sldId="257"/>
            <ac:spMk id="2" creationId="{C4A92535-D509-415D-C16E-ABCF1E79F571}"/>
          </ac:spMkLst>
        </pc:spChg>
        <pc:spChg chg="mod">
          <ac:chgData name="Susan Pacek" userId="789ca41bd5b07d43" providerId="LiveId" clId="{8253060F-199B-4DFC-8A42-77633C5C29A1}" dt="2025-04-30T19:28:04.179" v="1936"/>
          <ac:spMkLst>
            <pc:docMk/>
            <pc:sldMk cId="3582248008" sldId="257"/>
            <ac:spMk id="3" creationId="{E033FE93-BB15-5E34-7CD8-B8DC5830ECD8}"/>
          </ac:spMkLst>
        </pc:spChg>
      </pc:sldChg>
      <pc:sldChg chg="modSp">
        <pc:chgData name="Susan Pacek" userId="789ca41bd5b07d43" providerId="LiveId" clId="{8253060F-199B-4DFC-8A42-77633C5C29A1}" dt="2025-04-30T19:28:04.179" v="1936"/>
        <pc:sldMkLst>
          <pc:docMk/>
          <pc:sldMk cId="1534690467" sldId="258"/>
        </pc:sldMkLst>
        <pc:spChg chg="mod">
          <ac:chgData name="Susan Pacek" userId="789ca41bd5b07d43" providerId="LiveId" clId="{8253060F-199B-4DFC-8A42-77633C5C29A1}" dt="2025-04-30T19:28:04.179" v="1936"/>
          <ac:spMkLst>
            <pc:docMk/>
            <pc:sldMk cId="1534690467" sldId="258"/>
            <ac:spMk id="2" creationId="{2EBFA711-DEF5-E396-638A-8D858091B692}"/>
          </ac:spMkLst>
        </pc:spChg>
        <pc:spChg chg="mod">
          <ac:chgData name="Susan Pacek" userId="789ca41bd5b07d43" providerId="LiveId" clId="{8253060F-199B-4DFC-8A42-77633C5C29A1}" dt="2025-04-30T19:28:04.179" v="1936"/>
          <ac:spMkLst>
            <pc:docMk/>
            <pc:sldMk cId="1534690467" sldId="258"/>
            <ac:spMk id="3" creationId="{866B04E0-C136-D86F-DA93-D3A53E3AAFA5}"/>
          </ac:spMkLst>
        </pc:spChg>
      </pc:sldChg>
      <pc:sldChg chg="modSp mod">
        <pc:chgData name="Susan Pacek" userId="789ca41bd5b07d43" providerId="LiveId" clId="{8253060F-199B-4DFC-8A42-77633C5C29A1}" dt="2025-04-30T19:32:20.164" v="1956" actId="27636"/>
        <pc:sldMkLst>
          <pc:docMk/>
          <pc:sldMk cId="309982791" sldId="259"/>
        </pc:sldMkLst>
        <pc:spChg chg="mod">
          <ac:chgData name="Susan Pacek" userId="789ca41bd5b07d43" providerId="LiveId" clId="{8253060F-199B-4DFC-8A42-77633C5C29A1}" dt="2025-04-30T19:32:15.054" v="1954" actId="14100"/>
          <ac:spMkLst>
            <pc:docMk/>
            <pc:sldMk cId="309982791" sldId="259"/>
            <ac:spMk id="2" creationId="{0EDF38FA-4E5C-F086-9E9C-A821E3DBE0C1}"/>
          </ac:spMkLst>
        </pc:spChg>
        <pc:spChg chg="mod">
          <ac:chgData name="Susan Pacek" userId="789ca41bd5b07d43" providerId="LiveId" clId="{8253060F-199B-4DFC-8A42-77633C5C29A1}" dt="2025-04-30T19:32:20.164" v="1956" actId="27636"/>
          <ac:spMkLst>
            <pc:docMk/>
            <pc:sldMk cId="309982791" sldId="259"/>
            <ac:spMk id="3" creationId="{F4DC5980-9159-4E5E-FD85-5A2957DA2F5D}"/>
          </ac:spMkLst>
        </pc:spChg>
      </pc:sldChg>
      <pc:sldChg chg="modSp del mod">
        <pc:chgData name="Susan Pacek" userId="789ca41bd5b07d43" providerId="LiveId" clId="{8253060F-199B-4DFC-8A42-77633C5C29A1}" dt="2025-04-30T18:53:06.892" v="1230" actId="2696"/>
        <pc:sldMkLst>
          <pc:docMk/>
          <pc:sldMk cId="3756639888" sldId="260"/>
        </pc:sldMkLst>
      </pc:sldChg>
      <pc:sldChg chg="modSp new mod">
        <pc:chgData name="Susan Pacek" userId="789ca41bd5b07d43" providerId="LiveId" clId="{8253060F-199B-4DFC-8A42-77633C5C29A1}" dt="2025-04-30T19:33:08.092" v="1960" actId="255"/>
        <pc:sldMkLst>
          <pc:docMk/>
          <pc:sldMk cId="1435575256" sldId="261"/>
        </pc:sldMkLst>
        <pc:spChg chg="mod">
          <ac:chgData name="Susan Pacek" userId="789ca41bd5b07d43" providerId="LiveId" clId="{8253060F-199B-4DFC-8A42-77633C5C29A1}" dt="2025-04-30T19:32:53.763" v="1958" actId="14100"/>
          <ac:spMkLst>
            <pc:docMk/>
            <pc:sldMk cId="1435575256" sldId="261"/>
            <ac:spMk id="2" creationId="{804BFEC2-86ED-AC47-B1C8-B99AC35E6F6B}"/>
          </ac:spMkLst>
        </pc:spChg>
        <pc:spChg chg="mod">
          <ac:chgData name="Susan Pacek" userId="789ca41bd5b07d43" providerId="LiveId" clId="{8253060F-199B-4DFC-8A42-77633C5C29A1}" dt="2025-04-30T19:33:08.092" v="1960" actId="255"/>
          <ac:spMkLst>
            <pc:docMk/>
            <pc:sldMk cId="1435575256" sldId="261"/>
            <ac:spMk id="3" creationId="{3719EBC3-EF41-F26F-51AB-02576AF888FB}"/>
          </ac:spMkLst>
        </pc:spChg>
      </pc:sldChg>
      <pc:sldChg chg="new del">
        <pc:chgData name="Susan Pacek" userId="789ca41bd5b07d43" providerId="LiveId" clId="{8253060F-199B-4DFC-8A42-77633C5C29A1}" dt="2025-04-30T18:55:15.648" v="1231" actId="2696"/>
        <pc:sldMkLst>
          <pc:docMk/>
          <pc:sldMk cId="3894341594" sldId="262"/>
        </pc:sldMkLst>
      </pc:sldChg>
      <pc:sldChg chg="addSp modSp new mod ord">
        <pc:chgData name="Susan Pacek" userId="789ca41bd5b07d43" providerId="LiveId" clId="{8253060F-199B-4DFC-8A42-77633C5C29A1}" dt="2025-05-04T18:58:41.647" v="1976" actId="20577"/>
        <pc:sldMkLst>
          <pc:docMk/>
          <pc:sldMk cId="170217226" sldId="263"/>
        </pc:sldMkLst>
        <pc:spChg chg="add mod">
          <ac:chgData name="Susan Pacek" userId="789ca41bd5b07d43" providerId="LiveId" clId="{8253060F-199B-4DFC-8A42-77633C5C29A1}" dt="2025-05-04T18:58:41.647" v="1976" actId="20577"/>
          <ac:spMkLst>
            <pc:docMk/>
            <pc:sldMk cId="170217226" sldId="263"/>
            <ac:spMk id="3" creationId="{D967001A-1E1F-EE52-6FBA-4805CE749FB3}"/>
          </ac:spMkLst>
        </pc:spChg>
      </pc:sldChg>
      <pc:sldChg chg="modSp new mod ord">
        <pc:chgData name="Susan Pacek" userId="789ca41bd5b07d43" providerId="LiveId" clId="{8253060F-199B-4DFC-8A42-77633C5C29A1}" dt="2025-04-30T21:13:16.300" v="1970"/>
        <pc:sldMkLst>
          <pc:docMk/>
          <pc:sldMk cId="423510275" sldId="264"/>
        </pc:sldMkLst>
        <pc:spChg chg="mod">
          <ac:chgData name="Susan Pacek" userId="789ca41bd5b07d43" providerId="LiveId" clId="{8253060F-199B-4DFC-8A42-77633C5C29A1}" dt="2025-04-30T19:28:04.179" v="1936"/>
          <ac:spMkLst>
            <pc:docMk/>
            <pc:sldMk cId="423510275" sldId="264"/>
            <ac:spMk id="2" creationId="{AC01B455-BB06-B050-60E5-D4DB7FBF5EFB}"/>
          </ac:spMkLst>
        </pc:spChg>
        <pc:spChg chg="mod">
          <ac:chgData name="Susan Pacek" userId="789ca41bd5b07d43" providerId="LiveId" clId="{8253060F-199B-4DFC-8A42-77633C5C29A1}" dt="2025-04-30T19:31:06.638" v="1950" actId="20577"/>
          <ac:spMkLst>
            <pc:docMk/>
            <pc:sldMk cId="423510275" sldId="264"/>
            <ac:spMk id="3" creationId="{DFC4875E-9E35-B2B2-4BD0-4D8EE0FC2567}"/>
          </ac:spMkLst>
        </pc:spChg>
      </pc:sldChg>
      <pc:sldChg chg="addSp delSp modSp new mod setBg delDesignElem">
        <pc:chgData name="Susan Pacek" userId="789ca41bd5b07d43" providerId="LiveId" clId="{8253060F-199B-4DFC-8A42-77633C5C29A1}" dt="2025-05-04T18:56:26.354" v="1971" actId="255"/>
        <pc:sldMkLst>
          <pc:docMk/>
          <pc:sldMk cId="3288222050" sldId="265"/>
        </pc:sldMkLst>
        <pc:spChg chg="add mod">
          <ac:chgData name="Susan Pacek" userId="789ca41bd5b07d43" providerId="LiveId" clId="{8253060F-199B-4DFC-8A42-77633C5C29A1}" dt="2025-05-04T18:56:26.354" v="1971" actId="255"/>
          <ac:spMkLst>
            <pc:docMk/>
            <pc:sldMk cId="3288222050" sldId="265"/>
            <ac:spMk id="35" creationId="{D1BE8C8A-EE02-C606-2A58-87EA62AB7B98}"/>
          </ac:spMkLst>
        </pc:spChg>
      </pc:sldChg>
      <pc:sldChg chg="new del">
        <pc:chgData name="Susan Pacek" userId="789ca41bd5b07d43" providerId="LiveId" clId="{8253060F-199B-4DFC-8A42-77633C5C29A1}" dt="2025-04-30T18:31:21.013" v="632" actId="2696"/>
        <pc:sldMkLst>
          <pc:docMk/>
          <pc:sldMk cId="3711585178" sldId="265"/>
        </pc:sldMkLst>
      </pc:sldChg>
      <pc:sldChg chg="addSp modSp new mod">
        <pc:chgData name="Susan Pacek" userId="789ca41bd5b07d43" providerId="LiveId" clId="{8253060F-199B-4DFC-8A42-77633C5C29A1}" dt="2025-05-04T18:57:20.899" v="1974" actId="113"/>
        <pc:sldMkLst>
          <pc:docMk/>
          <pc:sldMk cId="550875563" sldId="266"/>
        </pc:sldMkLst>
        <pc:spChg chg="add mod">
          <ac:chgData name="Susan Pacek" userId="789ca41bd5b07d43" providerId="LiveId" clId="{8253060F-199B-4DFC-8A42-77633C5C29A1}" dt="2025-05-04T18:57:20.899" v="1974" actId="113"/>
          <ac:spMkLst>
            <pc:docMk/>
            <pc:sldMk cId="550875563" sldId="266"/>
            <ac:spMk id="3" creationId="{56E7143E-FF3B-954A-17C0-312415656BF4}"/>
          </ac:spMkLst>
        </pc:spChg>
      </pc:sldChg>
      <pc:sldChg chg="addSp modSp new mod">
        <pc:chgData name="Susan Pacek" userId="789ca41bd5b07d43" providerId="LiveId" clId="{8253060F-199B-4DFC-8A42-77633C5C29A1}" dt="2025-04-30T19:29:02.181" v="1944" actId="20577"/>
        <pc:sldMkLst>
          <pc:docMk/>
          <pc:sldMk cId="796084277" sldId="267"/>
        </pc:sldMkLst>
        <pc:spChg chg="add mod">
          <ac:chgData name="Susan Pacek" userId="789ca41bd5b07d43" providerId="LiveId" clId="{8253060F-199B-4DFC-8A42-77633C5C29A1}" dt="2025-04-30T19:29:02.181" v="1944" actId="20577"/>
          <ac:spMkLst>
            <pc:docMk/>
            <pc:sldMk cId="796084277" sldId="267"/>
            <ac:spMk id="3" creationId="{C49086C6-AF3C-3563-D3D3-94B0AE6E7A0A}"/>
          </ac:spMkLst>
        </pc:spChg>
      </pc:sldChg>
      <pc:sldChg chg="addSp modSp new mod">
        <pc:chgData name="Susan Pacek" userId="789ca41bd5b07d43" providerId="LiveId" clId="{8253060F-199B-4DFC-8A42-77633C5C29A1}" dt="2025-04-30T18:41:22.876" v="659" actId="115"/>
        <pc:sldMkLst>
          <pc:docMk/>
          <pc:sldMk cId="3963083580" sldId="268"/>
        </pc:sldMkLst>
        <pc:spChg chg="add mod">
          <ac:chgData name="Susan Pacek" userId="789ca41bd5b07d43" providerId="LiveId" clId="{8253060F-199B-4DFC-8A42-77633C5C29A1}" dt="2025-04-30T18:41:22.876" v="659" actId="115"/>
          <ac:spMkLst>
            <pc:docMk/>
            <pc:sldMk cId="3963083580" sldId="268"/>
            <ac:spMk id="3" creationId="{495C6A32-E73E-11C1-1511-3111F44EA1C7}"/>
          </ac:spMkLst>
        </pc:spChg>
      </pc:sldChg>
      <pc:sldChg chg="new del modNotesTx">
        <pc:chgData name="Susan Pacek" userId="789ca41bd5b07d43" providerId="LiveId" clId="{8253060F-199B-4DFC-8A42-77633C5C29A1}" dt="2025-04-30T18:57:11.473" v="1239" actId="2696"/>
        <pc:sldMkLst>
          <pc:docMk/>
          <pc:sldMk cId="1057800101" sldId="269"/>
        </pc:sldMkLst>
      </pc:sldChg>
      <pc:sldChg chg="new del">
        <pc:chgData name="Susan Pacek" userId="789ca41bd5b07d43" providerId="LiveId" clId="{8253060F-199B-4DFC-8A42-77633C5C29A1}" dt="2025-04-30T19:03:16.489" v="1387" actId="2696"/>
        <pc:sldMkLst>
          <pc:docMk/>
          <pc:sldMk cId="4186825672" sldId="269"/>
        </pc:sldMkLst>
      </pc:sldChg>
      <pc:sldChg chg="modSp new mod">
        <pc:chgData name="Susan Pacek" userId="789ca41bd5b07d43" providerId="LiveId" clId="{8253060F-199B-4DFC-8A42-77633C5C29A1}" dt="2025-04-30T19:34:13.862" v="1961" actId="20577"/>
        <pc:sldMkLst>
          <pc:docMk/>
          <pc:sldMk cId="289772552" sldId="270"/>
        </pc:sldMkLst>
        <pc:spChg chg="mod">
          <ac:chgData name="Susan Pacek" userId="789ca41bd5b07d43" providerId="LiveId" clId="{8253060F-199B-4DFC-8A42-77633C5C29A1}" dt="2025-04-30T19:28:04.317" v="1939" actId="27636"/>
          <ac:spMkLst>
            <pc:docMk/>
            <pc:sldMk cId="289772552" sldId="270"/>
            <ac:spMk id="2" creationId="{8E367554-6417-35AB-2BE3-2E7B10EFB0A9}"/>
          </ac:spMkLst>
        </pc:spChg>
        <pc:spChg chg="mod">
          <ac:chgData name="Susan Pacek" userId="789ca41bd5b07d43" providerId="LiveId" clId="{8253060F-199B-4DFC-8A42-77633C5C29A1}" dt="2025-04-30T19:34:13.862" v="1961" actId="20577"/>
          <ac:spMkLst>
            <pc:docMk/>
            <pc:sldMk cId="289772552" sldId="270"/>
            <ac:spMk id="3" creationId="{79DAE877-E75B-B65A-D935-2079B85A0D94}"/>
          </ac:spMkLst>
        </pc:spChg>
      </pc:sldChg>
      <pc:sldChg chg="new del">
        <pc:chgData name="Susan Pacek" userId="789ca41bd5b07d43" providerId="LiveId" clId="{8253060F-199B-4DFC-8A42-77633C5C29A1}" dt="2025-04-30T18:58:30.745" v="1242" actId="2696"/>
        <pc:sldMkLst>
          <pc:docMk/>
          <pc:sldMk cId="3304695247" sldId="270"/>
        </pc:sldMkLst>
      </pc:sldChg>
      <pc:sldChg chg="addSp modSp new del mod">
        <pc:chgData name="Susan Pacek" userId="789ca41bd5b07d43" providerId="LiveId" clId="{8253060F-199B-4DFC-8A42-77633C5C29A1}" dt="2025-04-30T19:22:52.846" v="1913" actId="2696"/>
        <pc:sldMkLst>
          <pc:docMk/>
          <pc:sldMk cId="123521730" sldId="271"/>
        </pc:sldMkLst>
      </pc:sldChg>
      <pc:sldChg chg="addSp modSp new del mod">
        <pc:chgData name="Susan Pacek" userId="789ca41bd5b07d43" providerId="LiveId" clId="{8253060F-199B-4DFC-8A42-77633C5C29A1}" dt="2025-04-30T19:20:23.425" v="1907" actId="2696"/>
        <pc:sldMkLst>
          <pc:docMk/>
          <pc:sldMk cId="1033663759" sldId="271"/>
        </pc:sldMkLst>
      </pc:sldChg>
      <pc:sldChg chg="addSp modSp new mod">
        <pc:chgData name="Susan Pacek" userId="789ca41bd5b07d43" providerId="LiveId" clId="{8253060F-199B-4DFC-8A42-77633C5C29A1}" dt="2025-05-04T18:57:33.922" v="1975" actId="255"/>
        <pc:sldMkLst>
          <pc:docMk/>
          <pc:sldMk cId="1880600652" sldId="271"/>
        </pc:sldMkLst>
        <pc:spChg chg="add mod">
          <ac:chgData name="Susan Pacek" userId="789ca41bd5b07d43" providerId="LiveId" clId="{8253060F-199B-4DFC-8A42-77633C5C29A1}" dt="2025-05-04T18:57:33.922" v="1975" actId="255"/>
          <ac:spMkLst>
            <pc:docMk/>
            <pc:sldMk cId="1880600652" sldId="271"/>
            <ac:spMk id="3" creationId="{2A07B68F-5B01-DB20-A2B1-E0F8338BE98C}"/>
          </ac:spMkLst>
        </pc:spChg>
      </pc:sldChg>
      <pc:sldChg chg="new del">
        <pc:chgData name="Susan Pacek" userId="789ca41bd5b07d43" providerId="LiveId" clId="{8253060F-199B-4DFC-8A42-77633C5C29A1}" dt="2025-05-04T19:25:05.514" v="1979" actId="2696"/>
        <pc:sldMkLst>
          <pc:docMk/>
          <pc:sldMk cId="2946759345" sldId="272"/>
        </pc:sldMkLst>
      </pc:sldChg>
      <pc:sldChg chg="modSp new mod">
        <pc:chgData name="Susan Pacek" userId="789ca41bd5b07d43" providerId="LiveId" clId="{8253060F-199B-4DFC-8A42-77633C5C29A1}" dt="2025-05-13T12:44:42.972" v="2489" actId="1076"/>
        <pc:sldMkLst>
          <pc:docMk/>
          <pc:sldMk cId="3953330164" sldId="272"/>
        </pc:sldMkLst>
        <pc:spChg chg="mod">
          <ac:chgData name="Susan Pacek" userId="789ca41bd5b07d43" providerId="LiveId" clId="{8253060F-199B-4DFC-8A42-77633C5C29A1}" dt="2025-05-13T12:44:42.972" v="2489" actId="1076"/>
          <ac:spMkLst>
            <pc:docMk/>
            <pc:sldMk cId="3953330164" sldId="272"/>
            <ac:spMk id="2" creationId="{12002267-8D08-5B26-BCF2-585BFB5BD245}"/>
          </ac:spMkLst>
        </pc:spChg>
      </pc:sldChg>
      <pc:sldChg chg="new del">
        <pc:chgData name="Susan Pacek" userId="789ca41bd5b07d43" providerId="LiveId" clId="{8253060F-199B-4DFC-8A42-77633C5C29A1}" dt="2025-05-04T19:25:08.165" v="1980" actId="2696"/>
        <pc:sldMkLst>
          <pc:docMk/>
          <pc:sldMk cId="1500298731" sldId="27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F25D01-19EF-4AE6-9759-3CDB175E4547}" type="datetimeFigureOut">
              <a:rPr lang="en-US" smtClean="0"/>
              <a:t>7/3/2025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65CFE4-011A-4C60-9EEB-6786E61A3FA6}" type="slidenum">
              <a:rPr lang="en-US" smtClean="0"/>
              <a:t>‹#›</a:t>
            </a:fld>
            <a:endParaRPr lang="en-US"/>
          </a:p>
        </p:txBody>
      </p:sp>
    </p:spTree>
    <p:extLst>
      <p:ext uri="{BB962C8B-B14F-4D97-AF65-F5344CB8AC3E}">
        <p14:creationId xmlns:p14="http://schemas.microsoft.com/office/powerpoint/2010/main" val="3252549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44479B-705B-4489-957E-7E8A228BDFA0}"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965112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58366104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9804119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63458400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8823026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03706332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7B66AD-7C08-490A-ADA4-B47E10FB2407}"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2766926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B95027-4255-49E7-9841-CD21BCC99996}"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208228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89F774-3FA6-43B8-9241-99959C8FD463}"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56531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504452-5DCC-4FE2-A5C9-8A5EF6714D65}"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84481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79ABC2-0180-4F3A-A895-A85BC724D472}" type="datetime1">
              <a:rPr lang="en-US" smtClean="0"/>
              <a:t>7/3/2025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904511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EEA9BA-4E8F-439E-BEA4-91FBA01E3F5F}" type="datetime1">
              <a:rPr lang="en-US" smtClean="0"/>
              <a:t>7/3/2025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80453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E15BF18-0007-481C-AA29-413124BC3EE7}" type="datetime1">
              <a:rPr lang="en-US" smtClean="0"/>
              <a:t>7/3/2025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42590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BE9870-3748-43AD-B547-02A075CB4A1D}" type="datetime1">
              <a:rPr lang="en-US" smtClean="0"/>
              <a:t>7/3/2025</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62746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8E7897-33C5-4F1A-9307-D068E37F3DC7}" type="datetime1">
              <a:rPr lang="en-US" smtClean="0"/>
              <a:t>7/3/2025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44547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E171BA-CC09-47C8-A6DF-F5C5CB59CEEC}" type="datetime1">
              <a:rPr lang="en-US" smtClean="0"/>
              <a:t>7/3/2025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55250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DA38F49-B3E2-4BF0-BEC7-C30D34ABBB8D}" type="datetime1">
              <a:rPr lang="en-US" smtClean="0"/>
              <a:t>7/3/2025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0C12960-6E85-460F-B6E3-5B82CB31AF3D}" type="slidenum">
              <a:rPr lang="en-US" smtClean="0"/>
              <a:t>‹#›</a:t>
            </a:fld>
            <a:endParaRPr lang="en-US"/>
          </a:p>
        </p:txBody>
      </p:sp>
    </p:spTree>
    <p:extLst>
      <p:ext uri="{BB962C8B-B14F-4D97-AF65-F5344CB8AC3E}">
        <p14:creationId xmlns:p14="http://schemas.microsoft.com/office/powerpoint/2010/main" val="180893704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B41B4C-A1CE-5E44-8F8E-1CC144464C36}"/>
              </a:ext>
            </a:extLst>
          </p:cNvPr>
          <p:cNvSpPr>
            <a:spLocks noGrp="1"/>
          </p:cNvSpPr>
          <p:nvPr>
            <p:ph type="ctrTitle"/>
          </p:nvPr>
        </p:nvSpPr>
        <p:spPr>
          <a:xfrm>
            <a:off x="4974337" y="1265314"/>
            <a:ext cx="4299666" cy="3249131"/>
          </a:xfrm>
        </p:spPr>
        <p:txBody>
          <a:bodyPr>
            <a:normAutofit/>
          </a:bodyPr>
          <a:lstStyle/>
          <a:p>
            <a:pPr algn="l"/>
            <a:r>
              <a:rPr lang="en-US" dirty="0"/>
              <a:t>Life in the Spirit     Seminar </a:t>
            </a:r>
          </a:p>
        </p:txBody>
      </p:sp>
      <p:sp>
        <p:nvSpPr>
          <p:cNvPr id="3" name="Subtitle 2">
            <a:extLst>
              <a:ext uri="{FF2B5EF4-FFF2-40B4-BE49-F238E27FC236}">
                <a16:creationId xmlns:a16="http://schemas.microsoft.com/office/drawing/2014/main" xmlns="" id="{FA80A780-2108-F654-7704-E181145B347A}"/>
              </a:ext>
            </a:extLst>
          </p:cNvPr>
          <p:cNvSpPr>
            <a:spLocks noGrp="1"/>
          </p:cNvSpPr>
          <p:nvPr>
            <p:ph type="subTitle" idx="1"/>
          </p:nvPr>
        </p:nvSpPr>
        <p:spPr>
          <a:xfrm>
            <a:off x="4974336" y="4514446"/>
            <a:ext cx="4299666" cy="871042"/>
          </a:xfrm>
        </p:spPr>
        <p:txBody>
          <a:bodyPr>
            <a:normAutofit/>
          </a:bodyPr>
          <a:lstStyle/>
          <a:p>
            <a:pPr algn="l"/>
            <a:endParaRPr lang="en-US" dirty="0"/>
          </a:p>
          <a:p>
            <a:pPr algn="l"/>
            <a:r>
              <a:rPr lang="en-US" sz="2400" dirty="0"/>
              <a:t>Session 1- God’s love</a:t>
            </a:r>
          </a:p>
        </p:txBody>
      </p:sp>
      <p:pic>
        <p:nvPicPr>
          <p:cNvPr id="8" name="Graphic 7" descr="Dove with solid fill">
            <a:extLst>
              <a:ext uri="{FF2B5EF4-FFF2-40B4-BE49-F238E27FC236}">
                <a16:creationId xmlns:a16="http://schemas.microsoft.com/office/drawing/2014/main" xmlns="" id="{81ED20FA-EE46-7257-A4DC-F2706F306890}"/>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888604" y="1550139"/>
            <a:ext cx="3765692" cy="3765692"/>
          </a:xfrm>
          <a:prstGeom prst="rect">
            <a:avLst/>
          </a:prstGeom>
        </p:spPr>
      </p:pic>
    </p:spTree>
    <p:extLst>
      <p:ext uri="{BB962C8B-B14F-4D97-AF65-F5344CB8AC3E}">
        <p14:creationId xmlns:p14="http://schemas.microsoft.com/office/powerpoint/2010/main" val="2021915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4BFEC2-86ED-AC47-B1C8-B99AC35E6F6B}"/>
              </a:ext>
            </a:extLst>
          </p:cNvPr>
          <p:cNvSpPr>
            <a:spLocks noGrp="1"/>
          </p:cNvSpPr>
          <p:nvPr>
            <p:ph type="title"/>
          </p:nvPr>
        </p:nvSpPr>
        <p:spPr>
          <a:xfrm>
            <a:off x="677334" y="609600"/>
            <a:ext cx="8596668" cy="701040"/>
          </a:xfrm>
        </p:spPr>
        <p:txBody>
          <a:bodyPr/>
          <a:lstStyle/>
          <a:p>
            <a:r>
              <a:rPr lang="en-US" dirty="0"/>
              <a:t>“</a:t>
            </a:r>
            <a:r>
              <a:rPr lang="en-US" sz="2400" dirty="0"/>
              <a:t>For the Love of a Streetsweeper”, by Daniel Juniper</a:t>
            </a:r>
          </a:p>
        </p:txBody>
      </p:sp>
      <p:sp>
        <p:nvSpPr>
          <p:cNvPr id="3" name="Content Placeholder 2">
            <a:extLst>
              <a:ext uri="{FF2B5EF4-FFF2-40B4-BE49-F238E27FC236}">
                <a16:creationId xmlns:a16="http://schemas.microsoft.com/office/drawing/2014/main" xmlns="" id="{3719EBC3-EF41-F26F-51AB-02576AF888FB}"/>
              </a:ext>
            </a:extLst>
          </p:cNvPr>
          <p:cNvSpPr>
            <a:spLocks noGrp="1"/>
          </p:cNvSpPr>
          <p:nvPr>
            <p:ph idx="1"/>
          </p:nvPr>
        </p:nvSpPr>
        <p:spPr>
          <a:xfrm>
            <a:off x="677334" y="1488613"/>
            <a:ext cx="8596668" cy="4485467"/>
          </a:xfrm>
        </p:spPr>
        <p:txBody>
          <a:bodyPr>
            <a:normAutofit/>
          </a:bodyPr>
          <a:lstStyle/>
          <a:p>
            <a:r>
              <a:rPr lang="en-US" sz="2400" b="1" dirty="0"/>
              <a:t>Jesus invites us to be the Guest of Honor at His Wedding Feast – He invites us to live in the Kingdom of God.</a:t>
            </a:r>
          </a:p>
          <a:p>
            <a:r>
              <a:rPr lang="en-US" sz="2400" b="1" dirty="0"/>
              <a:t>The Kingdom of God is being in relationship with God which enables us to live our lives in the fullness which he intends.</a:t>
            </a:r>
          </a:p>
          <a:p>
            <a:r>
              <a:rPr lang="en-US" sz="2400" b="1" dirty="0"/>
              <a:t>Adam and Eve enjoyed a personal relationship with God. The sin of disobedience disrupted that relationship.  </a:t>
            </a:r>
          </a:p>
          <a:p>
            <a:r>
              <a:rPr lang="en-US" sz="2400" b="1" dirty="0"/>
              <a:t>Scripture relates how people throughout time sought to restore their relationship with God.</a:t>
            </a:r>
          </a:p>
        </p:txBody>
      </p:sp>
    </p:spTree>
    <p:extLst>
      <p:ext uri="{BB962C8B-B14F-4D97-AF65-F5344CB8AC3E}">
        <p14:creationId xmlns:p14="http://schemas.microsoft.com/office/powerpoint/2010/main" val="1435575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E367554-6417-35AB-2BE3-2E7B10EFB0A9}"/>
              </a:ext>
            </a:extLst>
          </p:cNvPr>
          <p:cNvSpPr>
            <a:spLocks noGrp="1"/>
          </p:cNvSpPr>
          <p:nvPr>
            <p:ph type="title"/>
          </p:nvPr>
        </p:nvSpPr>
        <p:spPr/>
        <p:txBody>
          <a:bodyPr>
            <a:normAutofit fontScale="90000"/>
          </a:bodyPr>
          <a:lstStyle/>
          <a:p>
            <a:r>
              <a:rPr lang="en-US" sz="2800" dirty="0"/>
              <a:t>God restores our relationship through His Son, Jesus Christ.</a:t>
            </a:r>
            <a:br>
              <a:rPr lang="en-US" sz="2800" dirty="0"/>
            </a:br>
            <a:r>
              <a:rPr lang="en-US" sz="2800" dirty="0"/>
              <a:t>In Jesus we can be fully reconciled to God.</a:t>
            </a:r>
          </a:p>
        </p:txBody>
      </p:sp>
      <p:sp>
        <p:nvSpPr>
          <p:cNvPr id="3" name="Content Placeholder 2">
            <a:extLst>
              <a:ext uri="{FF2B5EF4-FFF2-40B4-BE49-F238E27FC236}">
                <a16:creationId xmlns:a16="http://schemas.microsoft.com/office/drawing/2014/main" xmlns="" id="{79DAE877-E75B-B65A-D935-2079B85A0D94}"/>
              </a:ext>
            </a:extLst>
          </p:cNvPr>
          <p:cNvSpPr>
            <a:spLocks noGrp="1"/>
          </p:cNvSpPr>
          <p:nvPr>
            <p:ph idx="1"/>
          </p:nvPr>
        </p:nvSpPr>
        <p:spPr/>
        <p:txBody>
          <a:bodyPr>
            <a:normAutofit/>
          </a:bodyPr>
          <a:lstStyle/>
          <a:p>
            <a:r>
              <a:rPr lang="en-US" sz="2400" b="1" dirty="0"/>
              <a:t>God offers us the opportunity to live our lives in the way in which they were intended---free from the power and compulsion of sin, in union with God and in good relationship with each other</a:t>
            </a:r>
          </a:p>
          <a:p>
            <a:r>
              <a:rPr lang="en-US" sz="2400" b="1" dirty="0"/>
              <a:t>God is always extending His invitation to each of us for a deeper personal relationship with Him.</a:t>
            </a:r>
          </a:p>
          <a:p>
            <a:r>
              <a:rPr lang="en-US" sz="2400" b="1" dirty="0"/>
              <a:t>This commitment to God is not a one-time event, but a continual attitude that needs regular evaluation and recommitment.</a:t>
            </a:r>
          </a:p>
        </p:txBody>
      </p:sp>
    </p:spTree>
    <p:extLst>
      <p:ext uri="{BB962C8B-B14F-4D97-AF65-F5344CB8AC3E}">
        <p14:creationId xmlns:p14="http://schemas.microsoft.com/office/powerpoint/2010/main" val="289772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967001A-1E1F-EE52-6FBA-4805CE749FB3}"/>
              </a:ext>
            </a:extLst>
          </p:cNvPr>
          <p:cNvSpPr txBox="1"/>
          <p:nvPr/>
        </p:nvSpPr>
        <p:spPr>
          <a:xfrm>
            <a:off x="818841" y="326447"/>
            <a:ext cx="8847437" cy="6870984"/>
          </a:xfrm>
          <a:prstGeom prst="rect">
            <a:avLst/>
          </a:prstGeom>
          <a:noFill/>
        </p:spPr>
        <p:txBody>
          <a:bodyPr wrap="square">
            <a:spAutoFit/>
          </a:bodyPr>
          <a:lstStyle/>
          <a:p>
            <a:pPr marL="0" marR="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u="sng" kern="100" dirty="0">
                <a:effectLst/>
                <a:latin typeface="Aptos" panose="020B0004020202020204" pitchFamily="34" charset="0"/>
                <a:ea typeface="Aptos" panose="020B0004020202020204" pitchFamily="34" charset="0"/>
                <a:cs typeface="Times New Roman" panose="02020603050405020304" pitchFamily="18" charset="0"/>
              </a:rPr>
              <a:t>Discussion Questions for Session 1- God’s Love</a:t>
            </a:r>
            <a:endParaRPr lang="en-US" sz="2400" u="sng"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Arial" panose="020B0604020202020204" pitchFamily="34" charset="0"/>
              <a:buChar char="•"/>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What expectations do you have for the seminar?</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Arial" panose="020B0604020202020204" pitchFamily="34" charset="0"/>
              <a:buChar char="•"/>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What struck you the most so far?  Music, prayer, talks.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Arial" panose="020B0604020202020204" pitchFamily="34" charset="0"/>
              <a:buChar char="•"/>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What has your experience with God and the church been like?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Arial" panose="020B0604020202020204" pitchFamily="34" charset="0"/>
              <a:buChar char="•"/>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How have you been a witness to God’s Unconditional Love?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Arial" panose="020B0604020202020204" pitchFamily="34" charset="0"/>
              <a:buChar char="•"/>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What do you think people are searching for in life?  Where can we find peace and happiness.  Where do we find God?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Arial" panose="020B0604020202020204" pitchFamily="34" charset="0"/>
              <a:buChar char="•"/>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What </a:t>
            </a:r>
            <a:r>
              <a:rPr lang="en-US" sz="2400" b="1" kern="100">
                <a:effectLst/>
                <a:latin typeface="Aptos" panose="020B0004020202020204" pitchFamily="34" charset="0"/>
                <a:ea typeface="Aptos" panose="020B0004020202020204" pitchFamily="34" charset="0"/>
                <a:cs typeface="Times New Roman" panose="02020603050405020304" pitchFamily="18" charset="0"/>
              </a:rPr>
              <a:t>does an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intimate relationship with God look like?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Arial" panose="020B0604020202020204" pitchFamily="34" charset="0"/>
              <a:buChar char="•"/>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How do you feel when you approach God?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Arial" panose="020B0604020202020204" pitchFamily="34" charset="0"/>
              <a:buChar char="•"/>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What is your image of God?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Arial" panose="020B0604020202020204" pitchFamily="34" charset="0"/>
              <a:buChar char="•"/>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All love is not the same. Compare God’s Love to the meaning of love in today’s culture.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2000" dirty="0"/>
          </a:p>
        </p:txBody>
      </p:sp>
    </p:spTree>
    <p:extLst>
      <p:ext uri="{BB962C8B-B14F-4D97-AF65-F5344CB8AC3E}">
        <p14:creationId xmlns:p14="http://schemas.microsoft.com/office/powerpoint/2010/main" val="170217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49086C6-AF3C-3563-D3D3-94B0AE6E7A0A}"/>
              </a:ext>
            </a:extLst>
          </p:cNvPr>
          <p:cNvSpPr txBox="1"/>
          <p:nvPr/>
        </p:nvSpPr>
        <p:spPr>
          <a:xfrm>
            <a:off x="2287030" y="1195477"/>
            <a:ext cx="6098058" cy="4401205"/>
          </a:xfrm>
          <a:prstGeom prst="rect">
            <a:avLst/>
          </a:prstGeom>
          <a:noFill/>
        </p:spPr>
        <p:txBody>
          <a:bodyPr wrap="square">
            <a:spAutoFit/>
          </a:bodyPr>
          <a:lstStyle/>
          <a:p>
            <a:r>
              <a:rPr lang="en-US" sz="2800" u="sng" dirty="0"/>
              <a:t>As I Have Done For You</a:t>
            </a:r>
          </a:p>
          <a:p>
            <a:endParaRPr lang="en-US" sz="2800" u="sng" dirty="0"/>
          </a:p>
          <a:p>
            <a:r>
              <a:rPr lang="en-US" sz="2800" dirty="0"/>
              <a:t>I the Lord and Master, now become your servant</a:t>
            </a:r>
          </a:p>
          <a:p>
            <a:r>
              <a:rPr lang="en-US" sz="2800" dirty="0"/>
              <a:t>I who made the moon and stars will kneel to wash your feet</a:t>
            </a:r>
          </a:p>
          <a:p>
            <a:r>
              <a:rPr lang="en-US" sz="2800" dirty="0"/>
              <a:t>This is my commandment: to love as I have loved you</a:t>
            </a:r>
          </a:p>
          <a:p>
            <a:r>
              <a:rPr lang="en-US" sz="2800" dirty="0"/>
              <a:t>Kneel to wash each other’s feet as I have done for you</a:t>
            </a:r>
          </a:p>
        </p:txBody>
      </p:sp>
    </p:spTree>
    <p:extLst>
      <p:ext uri="{BB962C8B-B14F-4D97-AF65-F5344CB8AC3E}">
        <p14:creationId xmlns:p14="http://schemas.microsoft.com/office/powerpoint/2010/main" val="796084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95C6A32-E73E-11C1-1511-3111F44EA1C7}"/>
              </a:ext>
            </a:extLst>
          </p:cNvPr>
          <p:cNvSpPr txBox="1"/>
          <p:nvPr/>
        </p:nvSpPr>
        <p:spPr>
          <a:xfrm>
            <a:off x="2211859" y="761644"/>
            <a:ext cx="6574824" cy="5632311"/>
          </a:xfrm>
          <a:prstGeom prst="rect">
            <a:avLst/>
          </a:prstGeom>
          <a:noFill/>
        </p:spPr>
        <p:txBody>
          <a:bodyPr wrap="square">
            <a:spAutoFit/>
          </a:bodyPr>
          <a:lstStyle/>
          <a:p>
            <a:r>
              <a:rPr lang="en-US" sz="2400" b="1" u="sng" dirty="0"/>
              <a:t>I Have Loved You</a:t>
            </a:r>
          </a:p>
          <a:p>
            <a:r>
              <a:rPr lang="en-US" sz="2400" b="1" dirty="0"/>
              <a:t>Refrain</a:t>
            </a:r>
          </a:p>
          <a:p>
            <a:r>
              <a:rPr lang="en-US" sz="2400" b="1" dirty="0"/>
              <a:t>I have loved you with an everlasting love</a:t>
            </a:r>
          </a:p>
          <a:p>
            <a:r>
              <a:rPr lang="en-US" sz="2400" b="1" dirty="0"/>
              <a:t>I have loved you and you are mine</a:t>
            </a:r>
          </a:p>
          <a:p>
            <a:r>
              <a:rPr lang="en-US" sz="2400" b="1" dirty="0"/>
              <a:t>I have loved you with an everlasting love</a:t>
            </a:r>
          </a:p>
          <a:p>
            <a:r>
              <a:rPr lang="en-US" sz="2400" b="1" dirty="0"/>
              <a:t>I have loved you and you are mine</a:t>
            </a:r>
          </a:p>
          <a:p>
            <a:r>
              <a:rPr lang="en-US" sz="2400" b="1" dirty="0"/>
              <a:t>Verse1</a:t>
            </a:r>
          </a:p>
          <a:p>
            <a:r>
              <a:rPr lang="en-US" sz="2400" b="1" dirty="0"/>
              <a:t>Seek the face of the Lord and long for him</a:t>
            </a:r>
          </a:p>
          <a:p>
            <a:r>
              <a:rPr lang="en-US" sz="2400" b="1" dirty="0"/>
              <a:t>He will bring you his light and his peace</a:t>
            </a:r>
          </a:p>
          <a:p>
            <a:r>
              <a:rPr lang="en-US" sz="2400" b="1" dirty="0"/>
              <a:t>Verse2</a:t>
            </a:r>
          </a:p>
          <a:p>
            <a:r>
              <a:rPr lang="en-US" sz="2400" b="1" dirty="0"/>
              <a:t>Seek the face of the Lord and long for him</a:t>
            </a:r>
          </a:p>
          <a:p>
            <a:r>
              <a:rPr lang="en-US" sz="2400" b="1" dirty="0"/>
              <a:t>He will bring you his joy and his hope</a:t>
            </a:r>
          </a:p>
          <a:p>
            <a:r>
              <a:rPr lang="en-US" sz="2400" b="1" dirty="0"/>
              <a:t>Verse3</a:t>
            </a:r>
          </a:p>
          <a:p>
            <a:r>
              <a:rPr lang="en-US" sz="2400" b="1" dirty="0"/>
              <a:t>Seek the face of the Lord and long for him</a:t>
            </a:r>
          </a:p>
          <a:p>
            <a:r>
              <a:rPr lang="en-US" sz="2400" b="1" dirty="0"/>
              <a:t>He will bring you his care and his love</a:t>
            </a:r>
          </a:p>
        </p:txBody>
      </p:sp>
    </p:spTree>
    <p:extLst>
      <p:ext uri="{BB962C8B-B14F-4D97-AF65-F5344CB8AC3E}">
        <p14:creationId xmlns:p14="http://schemas.microsoft.com/office/powerpoint/2010/main" val="3963083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TextBox 34">
            <a:extLst>
              <a:ext uri="{FF2B5EF4-FFF2-40B4-BE49-F238E27FC236}">
                <a16:creationId xmlns:a16="http://schemas.microsoft.com/office/drawing/2014/main" xmlns="" id="{D1BE8C8A-EE02-C606-2A58-87EA62AB7B98}"/>
              </a:ext>
            </a:extLst>
          </p:cNvPr>
          <p:cNvSpPr txBox="1"/>
          <p:nvPr/>
        </p:nvSpPr>
        <p:spPr>
          <a:xfrm>
            <a:off x="2114868" y="816638"/>
            <a:ext cx="6176096" cy="5224724"/>
          </a:xfrm>
          <a:prstGeom prst="rect">
            <a:avLst/>
          </a:prstGeom>
        </p:spPr>
        <p:txBody>
          <a:bodyPr vert="horz" lIns="91440" tIns="45720" rIns="91440" bIns="45720" rtlCol="0" anchor="ctr">
            <a:normAutofit fontScale="25000" lnSpcReduction="20000"/>
          </a:bodyPr>
          <a:lstStyle/>
          <a:p>
            <a:pPr lvl="1">
              <a:lnSpc>
                <a:spcPct val="90000"/>
              </a:lnSpc>
              <a:spcBef>
                <a:spcPts val="1000"/>
              </a:spcBef>
              <a:buClr>
                <a:schemeClr val="accent1"/>
              </a:buClr>
              <a:buSzPct val="80000"/>
              <a:buFont typeface="Wingdings 3" charset="2"/>
              <a:buChar char=""/>
            </a:pPr>
            <a:endParaRPr lang="en-US" sz="2900" b="1" u="sng" dirty="0">
              <a:solidFill>
                <a:schemeClr val="tx1">
                  <a:lumMod val="75000"/>
                  <a:lumOff val="25000"/>
                </a:schemeClr>
              </a:solidFill>
            </a:endParaRPr>
          </a:p>
          <a:p>
            <a:pPr lvl="1">
              <a:lnSpc>
                <a:spcPct val="90000"/>
              </a:lnSpc>
              <a:spcBef>
                <a:spcPts val="1000"/>
              </a:spcBef>
              <a:buClr>
                <a:schemeClr val="accent1"/>
              </a:buClr>
              <a:buSzPct val="80000"/>
              <a:buFont typeface="Wingdings 3" charset="2"/>
              <a:buChar char=""/>
            </a:pPr>
            <a:r>
              <a:rPr lang="en-US" sz="9600" b="1" u="sng" dirty="0">
                <a:solidFill>
                  <a:schemeClr val="tx1">
                    <a:lumMod val="75000"/>
                    <a:lumOff val="25000"/>
                  </a:schemeClr>
                </a:solidFill>
              </a:rPr>
              <a:t>Here I am to Worship</a:t>
            </a:r>
          </a:p>
          <a:p>
            <a:pPr>
              <a:lnSpc>
                <a:spcPct val="90000"/>
              </a:lnSpc>
              <a:spcBef>
                <a:spcPts val="1000"/>
              </a:spcBef>
              <a:buClr>
                <a:schemeClr val="accent1"/>
              </a:buClr>
              <a:buSzPct val="80000"/>
              <a:buFont typeface="Wingdings 3" charset="2"/>
              <a:buChar char=""/>
            </a:pPr>
            <a:r>
              <a:rPr lang="en-US" sz="6400" dirty="0">
                <a:solidFill>
                  <a:schemeClr val="tx1">
                    <a:lumMod val="75000"/>
                    <a:lumOff val="25000"/>
                  </a:schemeClr>
                </a:solidFill>
              </a:rPr>
              <a:t>Verse 1</a:t>
            </a: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Light of the World</a:t>
            </a: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You Stepped down into darkness</a:t>
            </a: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Opened my eyes, let me see</a:t>
            </a: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Beauty that made this heart adore you</a:t>
            </a: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Hope of a life spent with you</a:t>
            </a:r>
          </a:p>
          <a:p>
            <a:pPr>
              <a:lnSpc>
                <a:spcPct val="90000"/>
              </a:lnSpc>
              <a:spcBef>
                <a:spcPts val="1000"/>
              </a:spcBef>
              <a:buClr>
                <a:schemeClr val="accent1"/>
              </a:buClr>
              <a:buSzPct val="80000"/>
              <a:buFont typeface="Wingdings 3" charset="2"/>
              <a:buChar char=""/>
            </a:pPr>
            <a:endParaRPr lang="en-US" sz="96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Chorus</a:t>
            </a: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Here I am to Worship</a:t>
            </a: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Here I am to bow down</a:t>
            </a: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Here I am to say that You’re my God</a:t>
            </a: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You’re altogether lovely</a:t>
            </a: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Altogether worthy</a:t>
            </a:r>
          </a:p>
          <a:p>
            <a:pPr>
              <a:lnSpc>
                <a:spcPct val="90000"/>
              </a:lnSpc>
              <a:spcBef>
                <a:spcPts val="1000"/>
              </a:spcBef>
              <a:buClr>
                <a:schemeClr val="accent1"/>
              </a:buClr>
              <a:buSzPct val="80000"/>
              <a:buFont typeface="Wingdings 3" charset="2"/>
              <a:buChar char=""/>
            </a:pPr>
            <a:r>
              <a:rPr lang="en-US" sz="9600" dirty="0">
                <a:solidFill>
                  <a:schemeClr val="tx1">
                    <a:lumMod val="75000"/>
                    <a:lumOff val="25000"/>
                  </a:schemeClr>
                </a:solidFill>
              </a:rPr>
              <a:t>Altogether wonderful to me</a:t>
            </a:r>
          </a:p>
          <a:p>
            <a:pPr>
              <a:lnSpc>
                <a:spcPct val="90000"/>
              </a:lnSpc>
              <a:spcBef>
                <a:spcPts val="1000"/>
              </a:spcBef>
              <a:buClr>
                <a:schemeClr val="accent1"/>
              </a:buClr>
              <a:buSzPct val="80000"/>
              <a:buFont typeface="Wingdings 3" charset="2"/>
              <a:buChar char=""/>
            </a:pPr>
            <a:endParaRPr lang="en-US" sz="60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6000" dirty="0">
                <a:solidFill>
                  <a:schemeClr val="tx1">
                    <a:lumMod val="75000"/>
                    <a:lumOff val="25000"/>
                  </a:schemeClr>
                </a:solidFill>
              </a:rPr>
              <a:t> </a:t>
            </a:r>
          </a:p>
          <a:p>
            <a:pPr>
              <a:lnSpc>
                <a:spcPct val="90000"/>
              </a:lnSpc>
              <a:spcBef>
                <a:spcPts val="1000"/>
              </a:spcBef>
              <a:buClr>
                <a:schemeClr val="accent1"/>
              </a:buClr>
              <a:buSzPct val="80000"/>
              <a:buFont typeface="Wingdings 3" charset="2"/>
              <a:buChar char=""/>
            </a:pPr>
            <a:endParaRPr lang="en-US" sz="10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1000" dirty="0">
                <a:solidFill>
                  <a:schemeClr val="tx1">
                    <a:lumMod val="75000"/>
                    <a:lumOff val="25000"/>
                  </a:schemeClr>
                </a:solidFill>
              </a:rPr>
              <a:t> </a:t>
            </a:r>
          </a:p>
        </p:txBody>
      </p:sp>
    </p:spTree>
    <p:extLst>
      <p:ext uri="{BB962C8B-B14F-4D97-AF65-F5344CB8AC3E}">
        <p14:creationId xmlns:p14="http://schemas.microsoft.com/office/powerpoint/2010/main" val="3288222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6E7143E-FF3B-954A-17C0-312415656BF4}"/>
              </a:ext>
            </a:extLst>
          </p:cNvPr>
          <p:cNvSpPr txBox="1"/>
          <p:nvPr/>
        </p:nvSpPr>
        <p:spPr>
          <a:xfrm>
            <a:off x="2527988" y="388368"/>
            <a:ext cx="6098058" cy="6640792"/>
          </a:xfrm>
          <a:prstGeom prst="rect">
            <a:avLst/>
          </a:prstGeom>
          <a:noFill/>
        </p:spPr>
        <p:txBody>
          <a:bodyPr wrap="square">
            <a:spAutoFit/>
          </a:bodyPr>
          <a:lstStyle/>
          <a:p>
            <a:r>
              <a:rPr lang="en-US" sz="1600" dirty="0"/>
              <a:t>Verse 2</a:t>
            </a:r>
          </a:p>
          <a:p>
            <a:r>
              <a:rPr lang="en-US" sz="2400" dirty="0"/>
              <a:t>King of all days</a:t>
            </a:r>
          </a:p>
          <a:p>
            <a:r>
              <a:rPr lang="en-US" sz="2400" dirty="0"/>
              <a:t>Oh so highly exalted</a:t>
            </a:r>
          </a:p>
          <a:p>
            <a:r>
              <a:rPr lang="en-US" sz="2400" dirty="0"/>
              <a:t>Glorious in heaven above</a:t>
            </a:r>
          </a:p>
          <a:p>
            <a:r>
              <a:rPr lang="en-US" sz="2400" dirty="0"/>
              <a:t>Humbly You came to the Earth You created</a:t>
            </a:r>
          </a:p>
          <a:p>
            <a:r>
              <a:rPr lang="en-US" sz="2400" dirty="0"/>
              <a:t>All for love’s sake became poor</a:t>
            </a:r>
          </a:p>
          <a:p>
            <a:r>
              <a:rPr lang="en-US" dirty="0"/>
              <a:t>(Repeat Verse &amp; Chorus)</a:t>
            </a:r>
          </a:p>
          <a:p>
            <a:pPr>
              <a:lnSpc>
                <a:spcPct val="90000"/>
              </a:lnSpc>
              <a:spcBef>
                <a:spcPts val="1000"/>
              </a:spcBef>
              <a:buClr>
                <a:schemeClr val="accent1"/>
              </a:buClr>
              <a:buSzPct val="80000"/>
            </a:pPr>
            <a:endParaRPr lang="en-US" sz="2400" dirty="0">
              <a:solidFill>
                <a:schemeClr val="tx1">
                  <a:lumMod val="75000"/>
                  <a:lumOff val="25000"/>
                </a:schemeClr>
              </a:solidFill>
            </a:endParaRPr>
          </a:p>
          <a:p>
            <a:pPr>
              <a:lnSpc>
                <a:spcPct val="90000"/>
              </a:lnSpc>
              <a:spcBef>
                <a:spcPts val="1000"/>
              </a:spcBef>
              <a:buClr>
                <a:schemeClr val="accent1"/>
              </a:buClr>
              <a:buSzPct val="80000"/>
            </a:pPr>
            <a:r>
              <a:rPr lang="en-US" sz="2400" b="1" dirty="0">
                <a:solidFill>
                  <a:schemeClr val="tx1">
                    <a:lumMod val="75000"/>
                    <a:lumOff val="25000"/>
                  </a:schemeClr>
                </a:solidFill>
              </a:rPr>
              <a:t>Here I am to Worship</a:t>
            </a:r>
          </a:p>
          <a:p>
            <a:pPr>
              <a:lnSpc>
                <a:spcPct val="90000"/>
              </a:lnSpc>
              <a:spcBef>
                <a:spcPts val="1000"/>
              </a:spcBef>
              <a:buClr>
                <a:schemeClr val="accent1"/>
              </a:buClr>
              <a:buSzPct val="80000"/>
            </a:pPr>
            <a:r>
              <a:rPr lang="en-US" sz="2400" b="1" dirty="0">
                <a:solidFill>
                  <a:schemeClr val="tx1">
                    <a:lumMod val="75000"/>
                    <a:lumOff val="25000"/>
                  </a:schemeClr>
                </a:solidFill>
              </a:rPr>
              <a:t>Here I am to bow down</a:t>
            </a:r>
          </a:p>
          <a:p>
            <a:pPr>
              <a:lnSpc>
                <a:spcPct val="90000"/>
              </a:lnSpc>
              <a:spcBef>
                <a:spcPts val="1000"/>
              </a:spcBef>
              <a:buClr>
                <a:schemeClr val="accent1"/>
              </a:buClr>
              <a:buSzPct val="80000"/>
            </a:pPr>
            <a:r>
              <a:rPr lang="en-US" sz="2400" b="1" dirty="0">
                <a:solidFill>
                  <a:schemeClr val="tx1">
                    <a:lumMod val="75000"/>
                    <a:lumOff val="25000"/>
                  </a:schemeClr>
                </a:solidFill>
              </a:rPr>
              <a:t>Here I am to say that You’re my God</a:t>
            </a:r>
          </a:p>
          <a:p>
            <a:pPr>
              <a:lnSpc>
                <a:spcPct val="90000"/>
              </a:lnSpc>
              <a:spcBef>
                <a:spcPts val="1000"/>
              </a:spcBef>
              <a:buClr>
                <a:schemeClr val="accent1"/>
              </a:buClr>
              <a:buSzPct val="80000"/>
            </a:pPr>
            <a:r>
              <a:rPr lang="en-US" sz="2400" b="1" dirty="0">
                <a:solidFill>
                  <a:schemeClr val="tx1">
                    <a:lumMod val="75000"/>
                    <a:lumOff val="25000"/>
                  </a:schemeClr>
                </a:solidFill>
              </a:rPr>
              <a:t>You’re altogether lovely</a:t>
            </a:r>
          </a:p>
          <a:p>
            <a:pPr>
              <a:lnSpc>
                <a:spcPct val="90000"/>
              </a:lnSpc>
              <a:spcBef>
                <a:spcPts val="1000"/>
              </a:spcBef>
              <a:buClr>
                <a:schemeClr val="accent1"/>
              </a:buClr>
              <a:buSzPct val="80000"/>
            </a:pPr>
            <a:r>
              <a:rPr lang="en-US" sz="2400" b="1" dirty="0">
                <a:solidFill>
                  <a:schemeClr val="tx1">
                    <a:lumMod val="75000"/>
                    <a:lumOff val="25000"/>
                  </a:schemeClr>
                </a:solidFill>
              </a:rPr>
              <a:t>Altogether worthy</a:t>
            </a:r>
          </a:p>
          <a:p>
            <a:pPr>
              <a:lnSpc>
                <a:spcPct val="90000"/>
              </a:lnSpc>
              <a:spcBef>
                <a:spcPts val="1000"/>
              </a:spcBef>
              <a:buClr>
                <a:schemeClr val="accent1"/>
              </a:buClr>
              <a:buSzPct val="80000"/>
            </a:pPr>
            <a:r>
              <a:rPr lang="en-US" sz="2400" b="1" dirty="0">
                <a:solidFill>
                  <a:schemeClr val="tx1">
                    <a:lumMod val="75000"/>
                    <a:lumOff val="25000"/>
                  </a:schemeClr>
                </a:solidFill>
              </a:rPr>
              <a:t>Altogether wonderful to me</a:t>
            </a:r>
          </a:p>
          <a:p>
            <a:endParaRPr lang="en-US" sz="2400" dirty="0"/>
          </a:p>
          <a:p>
            <a:r>
              <a:rPr lang="en-US" sz="2400" dirty="0"/>
              <a:t> </a:t>
            </a:r>
          </a:p>
        </p:txBody>
      </p:sp>
    </p:spTree>
    <p:extLst>
      <p:ext uri="{BB962C8B-B14F-4D97-AF65-F5344CB8AC3E}">
        <p14:creationId xmlns:p14="http://schemas.microsoft.com/office/powerpoint/2010/main" val="550875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A07B68F-5B01-DB20-A2B1-E0F8338BE98C}"/>
              </a:ext>
            </a:extLst>
          </p:cNvPr>
          <p:cNvSpPr txBox="1"/>
          <p:nvPr/>
        </p:nvSpPr>
        <p:spPr>
          <a:xfrm>
            <a:off x="1776284" y="1419647"/>
            <a:ext cx="6098058" cy="4216539"/>
          </a:xfrm>
          <a:prstGeom prst="rect">
            <a:avLst/>
          </a:prstGeom>
          <a:noFill/>
        </p:spPr>
        <p:txBody>
          <a:bodyPr wrap="square">
            <a:spAutoFit/>
          </a:bodyPr>
          <a:lstStyle/>
          <a:p>
            <a:r>
              <a:rPr lang="en-US" sz="1600" u="sng" dirty="0"/>
              <a:t>Bridge</a:t>
            </a:r>
          </a:p>
          <a:p>
            <a:endParaRPr lang="en-US" sz="2800" u="sng" dirty="0"/>
          </a:p>
          <a:p>
            <a:r>
              <a:rPr lang="en-US" sz="2800" dirty="0"/>
              <a:t>And I’ll never know how much it cost</a:t>
            </a:r>
          </a:p>
          <a:p>
            <a:r>
              <a:rPr lang="en-US" sz="2800" dirty="0"/>
              <a:t>To see my sin upon that cross</a:t>
            </a:r>
          </a:p>
          <a:p>
            <a:r>
              <a:rPr lang="en-US" sz="2800" dirty="0"/>
              <a:t>I’ll never know how much it cost</a:t>
            </a:r>
          </a:p>
          <a:p>
            <a:r>
              <a:rPr lang="en-US" sz="2800" dirty="0"/>
              <a:t>To see my sin upon that cross</a:t>
            </a:r>
          </a:p>
          <a:p>
            <a:r>
              <a:rPr lang="en-US" sz="2800" dirty="0"/>
              <a:t>I’ll never know how much it cost</a:t>
            </a:r>
          </a:p>
          <a:p>
            <a:r>
              <a:rPr lang="en-US" sz="2800" dirty="0"/>
              <a:t>To see my sin upon that cross</a:t>
            </a:r>
          </a:p>
          <a:p>
            <a:r>
              <a:rPr lang="en-US" sz="2800" dirty="0"/>
              <a:t>I’ll never know how much it cost</a:t>
            </a:r>
          </a:p>
          <a:p>
            <a:r>
              <a:rPr lang="en-US" sz="2800" dirty="0"/>
              <a:t>To see my sin upon that cross</a:t>
            </a:r>
          </a:p>
        </p:txBody>
      </p:sp>
    </p:spTree>
    <p:extLst>
      <p:ext uri="{BB962C8B-B14F-4D97-AF65-F5344CB8AC3E}">
        <p14:creationId xmlns:p14="http://schemas.microsoft.com/office/powerpoint/2010/main" val="1880600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002267-8D08-5B26-BCF2-585BFB5BD245}"/>
              </a:ext>
            </a:extLst>
          </p:cNvPr>
          <p:cNvSpPr>
            <a:spLocks noGrp="1"/>
          </p:cNvSpPr>
          <p:nvPr>
            <p:ph type="title"/>
          </p:nvPr>
        </p:nvSpPr>
        <p:spPr>
          <a:xfrm>
            <a:off x="566123" y="659026"/>
            <a:ext cx="9405780" cy="5828271"/>
          </a:xfrm>
        </p:spPr>
        <p:txBody>
          <a:bodyPr>
            <a:normAutofit fontScale="90000"/>
          </a:bodyPr>
          <a:lstStyle/>
          <a:p>
            <a:pPr>
              <a:lnSpc>
                <a:spcPct val="150000"/>
              </a:lnSpc>
            </a:pPr>
            <a:r>
              <a:rPr lang="en-US" u="sng" dirty="0">
                <a:solidFill>
                  <a:srgbClr val="FF0000"/>
                </a:solidFill>
              </a:rPr>
              <a:t>Four Things to Remember</a:t>
            </a:r>
            <a:br>
              <a:rPr lang="en-US" u="sng" dirty="0">
                <a:solidFill>
                  <a:srgbClr val="FF0000"/>
                </a:solidFill>
              </a:rPr>
            </a:br>
            <a:r>
              <a:rPr lang="en-US" sz="3100" dirty="0">
                <a:solidFill>
                  <a:srgbClr val="FF0000"/>
                </a:solidFill>
              </a:rPr>
              <a:t>TRUST</a:t>
            </a:r>
            <a:r>
              <a:rPr lang="en-US" sz="3100" dirty="0"/>
              <a:t> in God’s plan for your life</a:t>
            </a:r>
            <a:br>
              <a:rPr lang="en-US" sz="3100" dirty="0"/>
            </a:br>
            <a:r>
              <a:rPr lang="en-US" sz="2200" dirty="0">
                <a:solidFill>
                  <a:schemeClr val="tx1"/>
                </a:solidFill>
              </a:rPr>
              <a:t>The Lord has amazing plans for my life. 1Cor 2:9</a:t>
            </a:r>
            <a:br>
              <a:rPr lang="en-US" sz="2200" dirty="0">
                <a:solidFill>
                  <a:schemeClr val="tx1"/>
                </a:solidFill>
              </a:rPr>
            </a:br>
            <a:r>
              <a:rPr lang="en-US" sz="2200" dirty="0">
                <a:solidFill>
                  <a:schemeClr val="tx1"/>
                </a:solidFill>
              </a:rPr>
              <a:t> </a:t>
            </a:r>
            <a:r>
              <a:rPr lang="en-US" sz="3100" dirty="0">
                <a:solidFill>
                  <a:srgbClr val="FF0000"/>
                </a:solidFill>
              </a:rPr>
              <a:t>SURRENDER</a:t>
            </a:r>
            <a:r>
              <a:rPr lang="en-US" sz="3100" dirty="0"/>
              <a:t> to His will for you</a:t>
            </a:r>
            <a:br>
              <a:rPr lang="en-US" sz="3100" dirty="0"/>
            </a:br>
            <a:r>
              <a:rPr lang="en-US" sz="2200" dirty="0">
                <a:solidFill>
                  <a:schemeClr val="tx1"/>
                </a:solidFill>
              </a:rPr>
              <a:t>The Lord is doing something new in my life. Isa 43:19</a:t>
            </a:r>
            <a:br>
              <a:rPr lang="en-US" sz="2200" dirty="0">
                <a:solidFill>
                  <a:schemeClr val="tx1"/>
                </a:solidFill>
              </a:rPr>
            </a:br>
            <a:r>
              <a:rPr lang="en-US" sz="3100" dirty="0">
                <a:solidFill>
                  <a:srgbClr val="FF0000"/>
                </a:solidFill>
              </a:rPr>
              <a:t>BELIEVE</a:t>
            </a:r>
            <a:r>
              <a:rPr lang="en-US" sz="3100" dirty="0">
                <a:solidFill>
                  <a:schemeClr val="tx1"/>
                </a:solidFill>
              </a:rPr>
              <a:t> </a:t>
            </a:r>
            <a:r>
              <a:rPr lang="en-US" sz="3100" dirty="0">
                <a:solidFill>
                  <a:srgbClr val="92D050"/>
                </a:solidFill>
              </a:rPr>
              <a:t>in Jesus and His true presence in the Eucharist      </a:t>
            </a:r>
            <a:r>
              <a:rPr lang="en-US" sz="2200" dirty="0">
                <a:solidFill>
                  <a:schemeClr val="accent6">
                    <a:lumMod val="50000"/>
                  </a:schemeClr>
                </a:solidFill>
              </a:rPr>
              <a:t>The Holy Spirit guides me to all truth.  John 16:13	</a:t>
            </a:r>
            <a:r>
              <a:rPr lang="en-US" sz="3100" dirty="0">
                <a:solidFill>
                  <a:srgbClr val="92D050"/>
                </a:solidFill>
              </a:rPr>
              <a:t>		 </a:t>
            </a:r>
            <a:r>
              <a:rPr lang="en-US" sz="3100" dirty="0">
                <a:solidFill>
                  <a:schemeClr val="tx1"/>
                </a:solidFill>
              </a:rPr>
              <a:t/>
            </a:r>
            <a:br>
              <a:rPr lang="en-US" sz="3100" dirty="0">
                <a:solidFill>
                  <a:schemeClr val="tx1"/>
                </a:solidFill>
              </a:rPr>
            </a:br>
            <a:r>
              <a:rPr lang="en-US" sz="3100" dirty="0">
                <a:solidFill>
                  <a:srgbClr val="FF0000"/>
                </a:solidFill>
              </a:rPr>
              <a:t>RECEIVE </a:t>
            </a:r>
            <a:r>
              <a:rPr lang="en-US" sz="3100" dirty="0"/>
              <a:t>all He has to gift freely to you</a:t>
            </a:r>
            <a:br>
              <a:rPr lang="en-US" sz="3100" dirty="0"/>
            </a:br>
            <a:r>
              <a:rPr lang="en-US" sz="2200" dirty="0">
                <a:solidFill>
                  <a:schemeClr val="accent6">
                    <a:lumMod val="50000"/>
                  </a:schemeClr>
                </a:solidFill>
              </a:rPr>
              <a:t>The Lord is my shepherd and I lack nothing.  PS 23:1</a:t>
            </a:r>
            <a:r>
              <a:rPr lang="en-US" dirty="0"/>
              <a:t/>
            </a:r>
            <a:br>
              <a:rPr lang="en-US" dirty="0"/>
            </a:br>
            <a:endParaRPr lang="en-US" dirty="0"/>
          </a:p>
        </p:txBody>
      </p:sp>
    </p:spTree>
    <p:extLst>
      <p:ext uri="{BB962C8B-B14F-4D97-AF65-F5344CB8AC3E}">
        <p14:creationId xmlns:p14="http://schemas.microsoft.com/office/powerpoint/2010/main" val="3953330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A92535-D509-415D-C16E-ABCF1E79F571}"/>
              </a:ext>
            </a:extLst>
          </p:cNvPr>
          <p:cNvSpPr>
            <a:spLocks noGrp="1"/>
          </p:cNvSpPr>
          <p:nvPr>
            <p:ph type="title"/>
          </p:nvPr>
        </p:nvSpPr>
        <p:spPr/>
        <p:txBody>
          <a:bodyPr/>
          <a:lstStyle/>
          <a:p>
            <a:r>
              <a:rPr lang="en-US" dirty="0"/>
              <a:t>Seminar Goals</a:t>
            </a:r>
          </a:p>
        </p:txBody>
      </p:sp>
      <p:sp>
        <p:nvSpPr>
          <p:cNvPr id="3" name="Content Placeholder 2">
            <a:extLst>
              <a:ext uri="{FF2B5EF4-FFF2-40B4-BE49-F238E27FC236}">
                <a16:creationId xmlns:a16="http://schemas.microsoft.com/office/drawing/2014/main" xmlns="" id="{E033FE93-BB15-5E34-7CD8-B8DC5830ECD8}"/>
              </a:ext>
            </a:extLst>
          </p:cNvPr>
          <p:cNvSpPr>
            <a:spLocks noGrp="1"/>
          </p:cNvSpPr>
          <p:nvPr>
            <p:ph idx="1"/>
          </p:nvPr>
        </p:nvSpPr>
        <p:spPr/>
        <p:txBody>
          <a:bodyPr>
            <a:normAutofit/>
          </a:bodyPr>
          <a:lstStyle/>
          <a:p>
            <a:r>
              <a:rPr lang="en-US" sz="2400" b="1" dirty="0"/>
              <a:t>To help all of us deepen our relationship with God and enliven our relationship with His Church.</a:t>
            </a:r>
          </a:p>
          <a:p>
            <a:r>
              <a:rPr lang="en-US" sz="2400" b="1" dirty="0"/>
              <a:t>To help us understand all that God desires for us.</a:t>
            </a:r>
          </a:p>
          <a:p>
            <a:r>
              <a:rPr lang="en-US" sz="2400" b="1" dirty="0"/>
              <a:t>To open ourselves to His love and power in our lives through the Holy Spirit.</a:t>
            </a:r>
          </a:p>
          <a:p>
            <a:r>
              <a:rPr lang="en-US" sz="2400" b="1" dirty="0"/>
              <a:t>We hope to allow the truth that we know in our minds to touch our hearts, allowing it to transform our lives.</a:t>
            </a:r>
          </a:p>
        </p:txBody>
      </p:sp>
    </p:spTree>
    <p:extLst>
      <p:ext uri="{BB962C8B-B14F-4D97-AF65-F5344CB8AC3E}">
        <p14:creationId xmlns:p14="http://schemas.microsoft.com/office/powerpoint/2010/main" val="3582248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BFA711-DEF5-E396-638A-8D858091B692}"/>
              </a:ext>
            </a:extLst>
          </p:cNvPr>
          <p:cNvSpPr>
            <a:spLocks noGrp="1"/>
          </p:cNvSpPr>
          <p:nvPr>
            <p:ph type="title"/>
          </p:nvPr>
        </p:nvSpPr>
        <p:spPr/>
        <p:txBody>
          <a:bodyPr/>
          <a:lstStyle/>
          <a:p>
            <a:r>
              <a:rPr lang="en-US" dirty="0"/>
              <a:t>Format for the sessions</a:t>
            </a:r>
          </a:p>
        </p:txBody>
      </p:sp>
      <p:sp>
        <p:nvSpPr>
          <p:cNvPr id="3" name="Content Placeholder 2">
            <a:extLst>
              <a:ext uri="{FF2B5EF4-FFF2-40B4-BE49-F238E27FC236}">
                <a16:creationId xmlns:a16="http://schemas.microsoft.com/office/drawing/2014/main" xmlns="" id="{866B04E0-C136-D86F-DA93-D3A53E3AAFA5}"/>
              </a:ext>
            </a:extLst>
          </p:cNvPr>
          <p:cNvSpPr>
            <a:spLocks noGrp="1"/>
          </p:cNvSpPr>
          <p:nvPr>
            <p:ph idx="1"/>
          </p:nvPr>
        </p:nvSpPr>
        <p:spPr/>
        <p:txBody>
          <a:bodyPr>
            <a:normAutofit/>
          </a:bodyPr>
          <a:lstStyle/>
          <a:p>
            <a:r>
              <a:rPr lang="en-US" sz="3200" b="1" dirty="0"/>
              <a:t>A brief time of prayer and song</a:t>
            </a:r>
          </a:p>
          <a:p>
            <a:r>
              <a:rPr lang="en-US" sz="3200" b="1" dirty="0"/>
              <a:t>A teaching on that session’s topic</a:t>
            </a:r>
          </a:p>
          <a:p>
            <a:r>
              <a:rPr lang="en-US" sz="3200" b="1" dirty="0"/>
              <a:t>Small group sharing</a:t>
            </a:r>
          </a:p>
          <a:p>
            <a:r>
              <a:rPr lang="en-US" sz="3200" b="1" dirty="0"/>
              <a:t>A prayer experience</a:t>
            </a:r>
          </a:p>
        </p:txBody>
      </p:sp>
    </p:spTree>
    <p:extLst>
      <p:ext uri="{BB962C8B-B14F-4D97-AF65-F5344CB8AC3E}">
        <p14:creationId xmlns:p14="http://schemas.microsoft.com/office/powerpoint/2010/main" val="1534690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DF38FA-4E5C-F086-9E9C-A821E3DBE0C1}"/>
              </a:ext>
            </a:extLst>
          </p:cNvPr>
          <p:cNvSpPr>
            <a:spLocks noGrp="1"/>
          </p:cNvSpPr>
          <p:nvPr>
            <p:ph type="title"/>
          </p:nvPr>
        </p:nvSpPr>
        <p:spPr>
          <a:xfrm>
            <a:off x="677334" y="563880"/>
            <a:ext cx="8596668" cy="746760"/>
          </a:xfrm>
        </p:spPr>
        <p:txBody>
          <a:bodyPr/>
          <a:lstStyle/>
          <a:p>
            <a:r>
              <a:rPr lang="en-US" dirty="0"/>
              <a:t>General Items</a:t>
            </a:r>
          </a:p>
        </p:txBody>
      </p:sp>
      <p:sp>
        <p:nvSpPr>
          <p:cNvPr id="3" name="Content Placeholder 2">
            <a:extLst>
              <a:ext uri="{FF2B5EF4-FFF2-40B4-BE49-F238E27FC236}">
                <a16:creationId xmlns:a16="http://schemas.microsoft.com/office/drawing/2014/main" xmlns="" id="{F4DC5980-9159-4E5E-FD85-5A2957DA2F5D}"/>
              </a:ext>
            </a:extLst>
          </p:cNvPr>
          <p:cNvSpPr>
            <a:spLocks noGrp="1"/>
          </p:cNvSpPr>
          <p:nvPr>
            <p:ph idx="1"/>
          </p:nvPr>
        </p:nvSpPr>
        <p:spPr>
          <a:xfrm>
            <a:off x="677334" y="1432561"/>
            <a:ext cx="8596668" cy="4608802"/>
          </a:xfrm>
        </p:spPr>
        <p:txBody>
          <a:bodyPr>
            <a:normAutofit/>
          </a:bodyPr>
          <a:lstStyle/>
          <a:p>
            <a:r>
              <a:rPr lang="en-US" sz="2600" b="1" dirty="0"/>
              <a:t>Please plan to attend all 7 sessions.</a:t>
            </a:r>
          </a:p>
          <a:p>
            <a:r>
              <a:rPr lang="en-US" sz="2600" b="1" dirty="0"/>
              <a:t>You are encouraged to use the </a:t>
            </a:r>
            <a:r>
              <a:rPr lang="en-US" sz="2600" u="sng" dirty="0">
                <a:latin typeface="Amasis MT Pro Medium" panose="02040604050005020304" pitchFamily="18" charset="0"/>
              </a:rPr>
              <a:t>Got Spirit Participants Journal </a:t>
            </a:r>
            <a:r>
              <a:rPr lang="en-US" sz="2600" b="1" dirty="0"/>
              <a:t>each day.</a:t>
            </a:r>
          </a:p>
          <a:p>
            <a:r>
              <a:rPr lang="en-US" sz="2600" b="1" dirty="0"/>
              <a:t>Each week you will receive a prayer card to remind you of the message each week.</a:t>
            </a:r>
          </a:p>
          <a:p>
            <a:r>
              <a:rPr lang="en-US" sz="2600" b="1" dirty="0"/>
              <a:t>If you have questions or concerns, please express them to your table facilitator.  Be sure you have their phone number in your Got Spirit Journal.</a:t>
            </a:r>
          </a:p>
          <a:p>
            <a:r>
              <a:rPr lang="en-US" sz="2600" b="1" dirty="0"/>
              <a:t>There is a Book Table offering Bibles and recommended books.</a:t>
            </a:r>
          </a:p>
          <a:p>
            <a:pPr marL="0" indent="0">
              <a:buNone/>
            </a:pPr>
            <a:endParaRPr lang="en-US" sz="2400" b="1" dirty="0"/>
          </a:p>
          <a:p>
            <a:endParaRPr lang="en-US" dirty="0"/>
          </a:p>
        </p:txBody>
      </p:sp>
    </p:spTree>
    <p:extLst>
      <p:ext uri="{BB962C8B-B14F-4D97-AF65-F5344CB8AC3E}">
        <p14:creationId xmlns:p14="http://schemas.microsoft.com/office/powerpoint/2010/main" val="309982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01B455-BB06-B050-60E5-D4DB7FBF5EFB}"/>
              </a:ext>
            </a:extLst>
          </p:cNvPr>
          <p:cNvSpPr>
            <a:spLocks noGrp="1"/>
          </p:cNvSpPr>
          <p:nvPr>
            <p:ph type="title"/>
          </p:nvPr>
        </p:nvSpPr>
        <p:spPr/>
        <p:txBody>
          <a:bodyPr/>
          <a:lstStyle/>
          <a:p>
            <a:r>
              <a:rPr lang="en-US" dirty="0"/>
              <a:t>Opening Prayer</a:t>
            </a:r>
          </a:p>
        </p:txBody>
      </p:sp>
      <p:sp>
        <p:nvSpPr>
          <p:cNvPr id="3" name="Content Placeholder 2">
            <a:extLst>
              <a:ext uri="{FF2B5EF4-FFF2-40B4-BE49-F238E27FC236}">
                <a16:creationId xmlns:a16="http://schemas.microsoft.com/office/drawing/2014/main" xmlns="" id="{DFC4875E-9E35-B2B2-4BD0-4D8EE0FC2567}"/>
              </a:ext>
            </a:extLst>
          </p:cNvPr>
          <p:cNvSpPr>
            <a:spLocks noGrp="1"/>
          </p:cNvSpPr>
          <p:nvPr>
            <p:ph idx="1"/>
          </p:nvPr>
        </p:nvSpPr>
        <p:spPr/>
        <p:txBody>
          <a:bodyPr>
            <a:noAutofit/>
          </a:bodyPr>
          <a:lstStyle/>
          <a:p>
            <a:pPr marL="0" indent="0">
              <a:buNone/>
            </a:pPr>
            <a:r>
              <a:rPr lang="en-US" sz="2400" b="1" dirty="0"/>
              <a:t>O Lord, we give you praise and thanksgiving for bringing us together tonight.  </a:t>
            </a:r>
          </a:p>
          <a:p>
            <a:pPr marL="0" indent="0">
              <a:buNone/>
            </a:pPr>
            <a:r>
              <a:rPr lang="en-US" sz="2400" b="1" dirty="0"/>
              <a:t>Your purpose may be unclear to us, but we are here with expectant faith and trust in your unconditional love for us.  Help us to receive your word and make it a part of our lives.  Help us to share with others in our journey together.  In Isaiah, God says, “Come, listen and live”.  “For God so loved the world that he gave his only son, so that everyone who believes in him may not die but have eternal life.”  John3:16.</a:t>
            </a:r>
          </a:p>
          <a:p>
            <a:pPr marL="0" indent="0">
              <a:buNone/>
            </a:pPr>
            <a:r>
              <a:rPr lang="en-US" sz="2400" b="1" dirty="0"/>
              <a:t>Amen</a:t>
            </a:r>
          </a:p>
        </p:txBody>
      </p:sp>
    </p:spTree>
    <p:extLst>
      <p:ext uri="{BB962C8B-B14F-4D97-AF65-F5344CB8AC3E}">
        <p14:creationId xmlns:p14="http://schemas.microsoft.com/office/powerpoint/2010/main" val="42351027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158</TotalTime>
  <Words>944</Words>
  <Application>Microsoft Office PowerPoint</Application>
  <PresentationFormat>Widescreen</PresentationFormat>
  <Paragraphs>111</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Amasis MT Pro Medium</vt:lpstr>
      <vt:lpstr>Aptos</vt:lpstr>
      <vt:lpstr>Arial</vt:lpstr>
      <vt:lpstr>Times New Roman</vt:lpstr>
      <vt:lpstr>Trebuchet MS</vt:lpstr>
      <vt:lpstr>Wingdings 3</vt:lpstr>
      <vt:lpstr>Facet</vt:lpstr>
      <vt:lpstr>Life in the Spirit     Seminar </vt:lpstr>
      <vt:lpstr>PowerPoint Presentation</vt:lpstr>
      <vt:lpstr>PowerPoint Presentation</vt:lpstr>
      <vt:lpstr>PowerPoint Presentation</vt:lpstr>
      <vt:lpstr>Four Things to Remember TRUST in God’s plan for your life The Lord has amazing plans for my life. 1Cor 2:9  SURRENDER to His will for you The Lord is doing something new in my life. Isa 43:19 BELIEVE in Jesus and His true presence in the Eucharist      The Holy Spirit guides me to all truth.  John 16:13     RECEIVE all He has to gift freely to you The Lord is my shepherd and I lack nothing.  PS 23:1 </vt:lpstr>
      <vt:lpstr>Seminar Goals</vt:lpstr>
      <vt:lpstr>Format for the sessions</vt:lpstr>
      <vt:lpstr>General Items</vt:lpstr>
      <vt:lpstr>Opening Prayer</vt:lpstr>
      <vt:lpstr>“For the Love of a Streetsweeper”, by Daniel Juniper</vt:lpstr>
      <vt:lpstr>God restores our relationship through His Son, Jesus Christ. In Jesus we can be fully reconciled to God.</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in the Spirit     Seminar </dc:title>
  <dc:creator>Susan Pacek</dc:creator>
  <cp:lastModifiedBy>Microsoft account</cp:lastModifiedBy>
  <cp:revision>2</cp:revision>
  <dcterms:created xsi:type="dcterms:W3CDTF">2025-04-22T20:02:42Z</dcterms:created>
  <dcterms:modified xsi:type="dcterms:W3CDTF">2025-07-03T12:53:15Z</dcterms:modified>
</cp:coreProperties>
</file>